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sin título" id="{86147D80-8FE5-4EFD-A406-82BEF07C6F4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>
        <p:scale>
          <a:sx n="75" d="100"/>
          <a:sy n="75" d="100"/>
        </p:scale>
        <p:origin x="-378" y="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6749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3573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3431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6391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326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5475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3675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7945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027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8213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231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440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576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116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19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0843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3093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1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680919" y="507912"/>
            <a:ext cx="917418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96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Seminario 2019</a:t>
            </a:r>
            <a:endParaRPr lang="es-ES" sz="96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rgbClr val="92D05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869" y="2077572"/>
            <a:ext cx="5691352" cy="42502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1383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302000" y="292100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US" sz="3200" dirty="0"/>
              <a:t>Desarrollar buenos hábitos alimenticios es esencial para que las comidas produzcan los beneficios esperados en nuestro cuerpo. </a:t>
            </a:r>
            <a:br>
              <a:rPr lang="es-US" sz="3200" dirty="0"/>
            </a:br>
            <a:r>
              <a:rPr lang="es-US" sz="3200" dirty="0"/>
              <a:t>   -hospital del trabajo-</a:t>
            </a:r>
            <a:endParaRPr lang="es-GT" sz="3200" dirty="0"/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xmlns="" id="{B66800E1-96CE-E24C-A3F4-9997D5743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399" y="3339088"/>
            <a:ext cx="9019201" cy="242505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1268050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048000" y="4896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US" sz="4000" dirty="0"/>
              <a:t>La comida que se consume afuera de casa, no es del todo saludable </a:t>
            </a:r>
            <a:endParaRPr lang="es-GT" sz="4000" dirty="0"/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xmlns="" id="{67B24303-741E-C743-B389-116D90B46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4" y="2428626"/>
            <a:ext cx="7786686" cy="333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94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213967" y="602734"/>
            <a:ext cx="5036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S" sz="4000" dirty="0"/>
              <a:t>Comer en el Desayuno </a:t>
            </a:r>
            <a:endParaRPr lang="es-GT" sz="4000" dirty="0"/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xmlns="" id="{73FE3D43-D82A-FD48-AAD0-C49B702BA5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41"/>
          <a:stretch/>
        </p:blipFill>
        <p:spPr>
          <a:xfrm>
            <a:off x="2266667" y="1490655"/>
            <a:ext cx="8931557" cy="386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13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>
            <a:extLst>
              <a:ext uri="{FF2B5EF4-FFF2-40B4-BE49-F238E27FC236}">
                <a16:creationId xmlns:a16="http://schemas.microsoft.com/office/drawing/2014/main" xmlns="" id="{A0903820-4BD9-2B43-B10D-9113D7451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057" y="735690"/>
            <a:ext cx="4469990" cy="5386619"/>
          </a:xfrm>
          <a:prstGeom prst="rect">
            <a:avLst/>
          </a:prstGeom>
        </p:spPr>
      </p:pic>
      <p:pic>
        <p:nvPicPr>
          <p:cNvPr id="3" name="Imagen 4">
            <a:extLst>
              <a:ext uri="{FF2B5EF4-FFF2-40B4-BE49-F238E27FC236}">
                <a16:creationId xmlns:a16="http://schemas.microsoft.com/office/drawing/2014/main" xmlns="" id="{EBA1A2EC-1E01-B240-95E0-A83B9BC42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736" y="374026"/>
            <a:ext cx="4647406" cy="2708912"/>
          </a:xfrm>
          <a:prstGeom prst="rect">
            <a:avLst/>
          </a:prstGeom>
        </p:spPr>
      </p:pic>
      <p:pic>
        <p:nvPicPr>
          <p:cNvPr id="4" name="Imagen 2">
            <a:extLst>
              <a:ext uri="{FF2B5EF4-FFF2-40B4-BE49-F238E27FC236}">
                <a16:creationId xmlns:a16="http://schemas.microsoft.com/office/drawing/2014/main" xmlns="" id="{2AE58C9F-39CB-4043-A076-D732AEBDC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892" y="3429000"/>
            <a:ext cx="4647406" cy="27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28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35764" y="729734"/>
            <a:ext cx="31052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S" sz="4000" dirty="0"/>
              <a:t>En los Postres</a:t>
            </a:r>
            <a:endParaRPr lang="es-GT" sz="4000" dirty="0"/>
          </a:p>
        </p:txBody>
      </p:sp>
      <p:pic>
        <p:nvPicPr>
          <p:cNvPr id="3" name="Imagen 5">
            <a:extLst>
              <a:ext uri="{FF2B5EF4-FFF2-40B4-BE49-F238E27FC236}">
                <a16:creationId xmlns:a16="http://schemas.microsoft.com/office/drawing/2014/main" xmlns="" id="{93EFA584-0097-8548-94F5-AA33E4816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317" y="2268143"/>
            <a:ext cx="5004111" cy="2151460"/>
          </a:xfrm>
          <a:prstGeom prst="rect">
            <a:avLst/>
          </a:prstGeom>
        </p:spPr>
      </p:pic>
      <p:pic>
        <p:nvPicPr>
          <p:cNvPr id="4" name="Imagen 5">
            <a:extLst>
              <a:ext uri="{FF2B5EF4-FFF2-40B4-BE49-F238E27FC236}">
                <a16:creationId xmlns:a16="http://schemas.microsoft.com/office/drawing/2014/main" xmlns="" id="{443AFE77-9A5B-AC42-BDAC-8E04DDD0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712" y="2732486"/>
            <a:ext cx="4657637" cy="3124200"/>
          </a:xfrm>
          <a:prstGeom prst="rect">
            <a:avLst/>
          </a:prstGeom>
        </p:spPr>
      </p:pic>
      <p:pic>
        <p:nvPicPr>
          <p:cNvPr id="5" name="Imagen 3">
            <a:extLst>
              <a:ext uri="{FF2B5EF4-FFF2-40B4-BE49-F238E27FC236}">
                <a16:creationId xmlns:a16="http://schemas.microsoft.com/office/drawing/2014/main" xmlns="" id="{317B7705-AD3A-D348-83E1-8BB66B672B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40" b="7160"/>
          <a:stretch/>
        </p:blipFill>
        <p:spPr>
          <a:xfrm>
            <a:off x="2607469" y="4589858"/>
            <a:ext cx="4232672" cy="19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4467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651100" y="539234"/>
            <a:ext cx="8016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S" sz="4000" dirty="0"/>
              <a:t>Resultados de comer mal en el futuro</a:t>
            </a:r>
            <a:endParaRPr lang="es-GT" sz="4000" dirty="0"/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xmlns="" id="{4761E7CB-8070-3446-B4B3-A53BA1D7A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2079271"/>
            <a:ext cx="4537868" cy="3962400"/>
          </a:xfrm>
          <a:prstGeom prst="rect">
            <a:avLst/>
          </a:prstGeom>
        </p:spPr>
      </p:pic>
      <p:pic>
        <p:nvPicPr>
          <p:cNvPr id="4" name="Imagen 5">
            <a:extLst>
              <a:ext uri="{FF2B5EF4-FFF2-40B4-BE49-F238E27FC236}">
                <a16:creationId xmlns:a16="http://schemas.microsoft.com/office/drawing/2014/main" xmlns="" id="{F2185142-541C-DD43-8747-5B5C1EEE6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181" y="2079271"/>
            <a:ext cx="522684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4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713067" y="825500"/>
            <a:ext cx="82425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S" sz="4000" dirty="0"/>
              <a:t>Resultados de comer bien en el futuro </a:t>
            </a:r>
            <a:endParaRPr lang="es-GT" sz="4000" dirty="0"/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xmlns="" id="{FC5BD037-5344-964A-9201-3FC1EB16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483" y="2478125"/>
            <a:ext cx="4945169" cy="3465472"/>
          </a:xfrm>
          <a:prstGeom prst="rect">
            <a:avLst/>
          </a:prstGeom>
        </p:spPr>
      </p:pic>
      <p:pic>
        <p:nvPicPr>
          <p:cNvPr id="4" name="Imagen 5">
            <a:extLst>
              <a:ext uri="{FF2B5EF4-FFF2-40B4-BE49-F238E27FC236}">
                <a16:creationId xmlns:a16="http://schemas.microsoft.com/office/drawing/2014/main" xmlns="" id="{140CC24F-3C0A-7B46-B45A-676CED03A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356" y="2438399"/>
            <a:ext cx="5089754" cy="348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27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Título"/>
          <p:cNvSpPr txBox="1">
            <a:spLocks/>
          </p:cNvSpPr>
          <p:nvPr/>
        </p:nvSpPr>
        <p:spPr>
          <a:xfrm>
            <a:off x="2525484" y="859972"/>
            <a:ext cx="8618310" cy="13607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smtClean="0">
                <a:latin typeface="Arial Narrow" pitchFamily="34" charset="0"/>
              </a:rPr>
              <a:t>La importancia de una buena alimentación </a:t>
            </a:r>
            <a:endParaRPr lang="es-GT" b="1" dirty="0">
              <a:latin typeface="Arial Narrow" pitchFamily="34" charset="0"/>
            </a:endParaRPr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771" y="2585357"/>
            <a:ext cx="6096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460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344" y="1589315"/>
            <a:ext cx="8360227" cy="348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766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820" b="99478" l="0" r="100000">
                        <a14:foregroundMark x1="88787" y1="85137" x2="49544" y2="97132"/>
                        <a14:foregroundMark x1="97262" y1="77705" x2="94915" y2="96871"/>
                        <a14:foregroundMark x1="90743" y1="97653" x2="83181" y2="96871"/>
                        <a14:foregroundMark x1="9778" y1="21512" x2="9778" y2="21512"/>
                        <a14:foregroundMark x1="9778" y1="21512" x2="8866" y2="25945"/>
                        <a14:foregroundMark x1="22686" y1="21512" x2="23598" y2="27379"/>
                        <a14:foregroundMark x1="18774" y1="25684" x2="18383" y2="23338"/>
                        <a14:foregroundMark x1="16297" y1="19166" x2="14472" y2="18905"/>
                        <a14:foregroundMark x1="16167" y1="25033" x2="13168" y2="26858"/>
                        <a14:foregroundMark x1="25684" y1="21252" x2="27640" y2="24641"/>
                        <a14:foregroundMark x1="29987" y1="21252" x2="31421" y2="25033"/>
                        <a14:foregroundMark x1="34420" y1="21121" x2="35854" y2="25163"/>
                        <a14:foregroundMark x1="38722" y1="25424" x2="38722" y2="22816"/>
                        <a14:foregroundMark x1="43155" y1="22164" x2="42243" y2="20860"/>
                        <a14:foregroundMark x1="53846" y1="25684" x2="50196" y2="19557"/>
                        <a14:foregroundMark x1="54498" y1="19035" x2="52542" y2="17862"/>
                        <a14:foregroundMark x1="48892" y1="26467" x2="50847" y2="27379"/>
                        <a14:foregroundMark x1="60495" y1="21643" x2="60495" y2="25163"/>
                        <a14:foregroundMark x1="56975" y1="25684" x2="59192" y2="27771"/>
                        <a14:foregroundMark x1="56975" y1="22164" x2="57497" y2="20860"/>
                        <a14:foregroundMark x1="63625" y1="21121" x2="64407" y2="25945"/>
                        <a14:foregroundMark x1="69100" y1="26858" x2="69100" y2="21121"/>
                        <a14:foregroundMark x1="72360" y1="22164" x2="72360" y2="24772"/>
                        <a14:foregroundMark x1="76662" y1="21643" x2="77314" y2="254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744"/>
          <a:stretch/>
        </p:blipFill>
        <p:spPr bwMode="auto">
          <a:xfrm>
            <a:off x="4773933" y="1426028"/>
            <a:ext cx="5012324" cy="4273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6007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OBJETIVOS.</a:t>
            </a:r>
            <a:endParaRPr lang="es-GT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G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755900"/>
            <a:ext cx="4660900" cy="299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2755900"/>
            <a:ext cx="4711700" cy="287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02196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486" y="553603"/>
            <a:ext cx="8534395" cy="5564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1809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37455"/>
            <a:ext cx="6085114" cy="6085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6434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027" y="742268"/>
            <a:ext cx="8414657" cy="4733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5317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530" y="1659391"/>
            <a:ext cx="7362825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5419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78"/>
          <a:stretch/>
        </p:blipFill>
        <p:spPr bwMode="auto">
          <a:xfrm>
            <a:off x="3393967" y="653143"/>
            <a:ext cx="6968143" cy="5214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950711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2579090" y="323334"/>
            <a:ext cx="73132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400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Nos ayuda a crecer grandes y fuertes </a:t>
            </a:r>
            <a:endParaRPr lang="es-E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082" y="2501759"/>
            <a:ext cx="619125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3091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6"/>
          <a:stretch/>
        </p:blipFill>
        <p:spPr bwMode="auto">
          <a:xfrm>
            <a:off x="2830286" y="881742"/>
            <a:ext cx="7835266" cy="5350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5947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839531" y="539234"/>
            <a:ext cx="77976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Narrow" pitchFamily="34" charset="0"/>
              </a:rPr>
              <a:t>Tienen un mejor rendimiento académico </a:t>
            </a:r>
            <a:endParaRPr lang="es-E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Narrow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350" y="1959429"/>
            <a:ext cx="6678990" cy="3756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6576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906811" y="336034"/>
            <a:ext cx="31069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S" sz="4800" b="1" dirty="0"/>
              <a:t>APÉNDICE</a:t>
            </a:r>
            <a:r>
              <a:rPr lang="es-US" b="1" dirty="0"/>
              <a:t> </a:t>
            </a:r>
            <a:endParaRPr lang="es-GT" dirty="0"/>
          </a:p>
        </p:txBody>
      </p:sp>
      <p:pic>
        <p:nvPicPr>
          <p:cNvPr id="3" name="2 Imagen" descr="C:\Users\LENOVO\AppData\Local\Microsoft\Windows\INetCache\Content.Word\20190708_08313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586" y="2636593"/>
            <a:ext cx="6060830" cy="33070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5055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211345" y="748842"/>
            <a:ext cx="71921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US" sz="3200" dirty="0"/>
              <a:t>PROYECTO ACCION CON 4to. PRIMARIA</a:t>
            </a:r>
            <a:endParaRPr lang="es-GT" sz="3200" dirty="0"/>
          </a:p>
        </p:txBody>
      </p:sp>
      <p:pic>
        <p:nvPicPr>
          <p:cNvPr id="3" name="2 Imagen" descr="C:\Users\LENOVO\AppData\Local\Microsoft\Windows\INetCache\Content.Word\20190708_083144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878" y="2571749"/>
            <a:ext cx="5427784" cy="3559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3 Imagen" descr="C:\Users\LENOVO\AppData\Local\Microsoft\Windows\INetCache\Content.Word\20190708_083328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9" y="2571748"/>
            <a:ext cx="4073769" cy="35594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590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231900"/>
            <a:ext cx="71247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610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C:\Users\LENOVO\AppData\Local\Microsoft\Windows\INetCache\Content.Word\20190724_075347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831" y="1184030"/>
            <a:ext cx="5849815" cy="4712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2 Imagen" descr="C:\Users\LENOVO\AppData\Local\Microsoft\Windows\INetCache\Content.Word\20190724_07541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027" y="1184029"/>
            <a:ext cx="3920587" cy="4712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1992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67186" y="2685534"/>
            <a:ext cx="119413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GT" sz="4000" dirty="0"/>
              <a:t>ENSEÑANDOLES SOBRE UN DESYAUNO NUTRITIVO. </a:t>
            </a:r>
          </a:p>
        </p:txBody>
      </p:sp>
    </p:spTree>
    <p:extLst>
      <p:ext uri="{BB962C8B-B14F-4D97-AF65-F5344CB8AC3E}">
        <p14:creationId xmlns:p14="http://schemas.microsoft.com/office/powerpoint/2010/main" val="2255957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C:\Users\LENOVO\AppData\Local\Microsoft\Windows\INetCache\Content.Word\20190724_082852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215" y="937970"/>
            <a:ext cx="5486400" cy="45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2 Imagen" descr="C:\Users\LENOVO\AppData\Local\Microsoft\Windows\INetCache\Content.Word\20190724_082550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255" y="937970"/>
            <a:ext cx="4334314" cy="4501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6671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C:\Users\LENOVO\AppData\Local\Microsoft\Windows\INetCache\Content.Word\20190708_083328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985" y="1606793"/>
            <a:ext cx="5439507" cy="4442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2 Imagen" descr="C:\Users\LENOVO\AppData\Local\Microsoft\Windows\INetCache\Content.Word\20190724_082705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954" y="1606793"/>
            <a:ext cx="5005754" cy="4594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6218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C:\Users\LENOVO\AppData\Local\Microsoft\Windows\INetCache\Content.Word\20190731_074656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00484" y="1370562"/>
            <a:ext cx="4376689" cy="450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2 Imagen" descr="C:\Users\LENOVO\AppData\Local\Microsoft\Windows\INetCache\Content.Word\20190731_08015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22" y="1307514"/>
            <a:ext cx="5627077" cy="4260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23746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C:\Users\LENOVO\AppData\Local\Microsoft\Windows\INetCache\Content.Word\20190731_083029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1021491"/>
            <a:ext cx="8681915" cy="47578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5339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136900" y="161993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GT" sz="4800" dirty="0">
                <a:solidFill>
                  <a:srgbClr val="54A021"/>
                </a:solidFill>
                <a:latin typeface="Broadway" panose="04040905080B02020502" pitchFamily="82" charset="0"/>
              </a:rPr>
              <a:t>¿Cómo combatir el hambre cero en Guatemala? </a:t>
            </a:r>
            <a:endParaRPr lang="es-GT" sz="4800" dirty="0"/>
          </a:p>
        </p:txBody>
      </p:sp>
    </p:spTree>
    <p:extLst>
      <p:ext uri="{BB962C8B-B14F-4D97-AF65-F5344CB8AC3E}">
        <p14:creationId xmlns:p14="http://schemas.microsoft.com/office/powerpoint/2010/main" val="1735739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120759" y="729734"/>
            <a:ext cx="7014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GT" sz="4000" dirty="0">
                <a:solidFill>
                  <a:srgbClr val="54A021"/>
                </a:solidFill>
                <a:latin typeface="Broadway" panose="04040905080B02020502" pitchFamily="82" charset="0"/>
              </a:rPr>
              <a:t>1. Atención Hospitalaria </a:t>
            </a:r>
            <a:endParaRPr lang="es-GT" sz="4000" dirty="0"/>
          </a:p>
        </p:txBody>
      </p:sp>
      <p:pic>
        <p:nvPicPr>
          <p:cNvPr id="3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759" y="2411220"/>
            <a:ext cx="6822015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90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225" y="1160456"/>
            <a:ext cx="6973546" cy="483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4354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016021" y="783054"/>
            <a:ext cx="95786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GT" sz="4000" dirty="0">
                <a:solidFill>
                  <a:srgbClr val="54A021"/>
                </a:solidFill>
                <a:latin typeface="Broadway" panose="04040905080B02020502" pitchFamily="82" charset="0"/>
              </a:rPr>
              <a:t>2. Formación de madres y padres </a:t>
            </a:r>
            <a:endParaRPr lang="es-GT" sz="4000" dirty="0"/>
          </a:p>
        </p:txBody>
      </p:sp>
      <p:pic>
        <p:nvPicPr>
          <p:cNvPr id="3" name="Marcador de conteni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167" y="2346511"/>
            <a:ext cx="67310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50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0" y="939800"/>
            <a:ext cx="8839200" cy="488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902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592" y="1456772"/>
            <a:ext cx="7195108" cy="405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2562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06264" y="422245"/>
            <a:ext cx="63003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GT" sz="4000" dirty="0">
                <a:solidFill>
                  <a:srgbClr val="54A021"/>
                </a:solidFill>
                <a:latin typeface="Broadway" panose="04040905080B02020502" pitchFamily="82" charset="0"/>
              </a:rPr>
              <a:t>3. Lactancia Materna </a:t>
            </a:r>
            <a:endParaRPr lang="es-GT" sz="4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372" y="2133599"/>
            <a:ext cx="4584589" cy="388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38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588" y="661472"/>
            <a:ext cx="6663506" cy="52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816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499794" y="437634"/>
            <a:ext cx="69177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GT" sz="4000" dirty="0">
                <a:solidFill>
                  <a:srgbClr val="54A021"/>
                </a:solidFill>
                <a:latin typeface="Broadway" panose="04040905080B02020502" pitchFamily="82" charset="0"/>
              </a:rPr>
              <a:t>4. Alimento terapéutico </a:t>
            </a:r>
            <a:endParaRPr lang="es-GT" sz="4000" dirty="0"/>
          </a:p>
        </p:txBody>
      </p:sp>
      <p:pic>
        <p:nvPicPr>
          <p:cNvPr id="3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150" y="2438399"/>
            <a:ext cx="7669433" cy="31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656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5 formas de acabar con la desnutriciÃ³n infant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771" y="1055920"/>
            <a:ext cx="6570897" cy="438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496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009965" y="412234"/>
            <a:ext cx="76118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GT" sz="3600" dirty="0">
                <a:solidFill>
                  <a:srgbClr val="54A021"/>
                </a:solidFill>
                <a:latin typeface="Broadway" panose="04040905080B02020502" pitchFamily="82" charset="0"/>
              </a:rPr>
              <a:t>5. Recaudaciones Monetarias </a:t>
            </a:r>
            <a:endParaRPr lang="es-GT" sz="3600" dirty="0"/>
          </a:p>
        </p:txBody>
      </p:sp>
      <p:pic>
        <p:nvPicPr>
          <p:cNvPr id="3" name="Marcador de conteni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689" y="2138176"/>
            <a:ext cx="582215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96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340" y="1241294"/>
            <a:ext cx="7559695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17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048000" y="1238935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GT" sz="5400" dirty="0">
                <a:solidFill>
                  <a:srgbClr val="54A021"/>
                </a:solidFill>
                <a:latin typeface="Broadway" panose="04040905080B02020502" pitchFamily="82" charset="0"/>
              </a:rPr>
              <a:t>“El peor enemigo de la lucha contra el hambre es la indiferencia ”</a:t>
            </a:r>
            <a:endParaRPr lang="es-GT" sz="5400" dirty="0"/>
          </a:p>
        </p:txBody>
      </p:sp>
    </p:spTree>
    <p:extLst>
      <p:ext uri="{BB962C8B-B14F-4D97-AF65-F5344CB8AC3E}">
        <p14:creationId xmlns:p14="http://schemas.microsoft.com/office/powerpoint/2010/main" val="1998706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JUSTIFICACION.</a:t>
            </a:r>
            <a:endParaRPr lang="es-GT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GT" sz="3600" dirty="0" smtClean="0">
                <a:latin typeface="Arial" pitchFamily="34" charset="0"/>
                <a:cs typeface="Arial" pitchFamily="34" charset="0"/>
              </a:rPr>
              <a:t>Realizar charlas para que los niños y familia estén enterados de una buena alimentación</a:t>
            </a:r>
            <a:r>
              <a:rPr lang="es-GT" dirty="0" smtClean="0"/>
              <a:t>.</a:t>
            </a:r>
            <a:endParaRPr lang="es-GT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GT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2468563"/>
            <a:ext cx="5227638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974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685800"/>
            <a:ext cx="9588500" cy="5359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502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406400"/>
            <a:ext cx="8902699" cy="5600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63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882900" y="47693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US" sz="3200" b="1" dirty="0"/>
              <a:t>¿POR QUÉ GUATEMALA DEBERÍA DE MEJORAR SUS HÁBITOS ALIMENTICIOS? </a:t>
            </a:r>
            <a:endParaRPr lang="es-GT" sz="3200" dirty="0"/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xmlns="" id="{1CD1B90F-C738-D045-8BDA-56B18C42C1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78" b="9880"/>
          <a:stretch/>
        </p:blipFill>
        <p:spPr>
          <a:xfrm>
            <a:off x="2327275" y="2273300"/>
            <a:ext cx="7411641" cy="351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74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048000" y="75633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US" sz="3200" dirty="0"/>
              <a:t>La importancia de alimentarse bien, es tener una buena salud y un buen bienestar. </a:t>
            </a:r>
            <a:endParaRPr lang="es-GT" sz="3200" dirty="0"/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xmlns="" id="{463F0FD2-CFA6-024A-9528-D939A3D44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70" y="2249091"/>
            <a:ext cx="5130972" cy="3228974"/>
          </a:xfrm>
          <a:prstGeom prst="rect">
            <a:avLst/>
          </a:prstGeom>
          <a:effectLst/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8DC374FC-9DC3-684E-AD4B-27C446000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742" y="2249091"/>
            <a:ext cx="4542158" cy="322897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5248908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arallax" id="{3388167B-A2EB-4685-9635-1831D9AEF8C4}" vid="{1A9F9826-882C-40B9-8F38-5A3B8CFD19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155</TotalTime>
  <Words>178</Words>
  <Application>Microsoft Office PowerPoint</Application>
  <PresentationFormat>Personalizado</PresentationFormat>
  <Paragraphs>25</Paragraphs>
  <Slides>47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48" baseType="lpstr">
      <vt:lpstr>Parallax</vt:lpstr>
      <vt:lpstr>Presentación de PowerPoint</vt:lpstr>
      <vt:lpstr>OBJETIVOS.</vt:lpstr>
      <vt:lpstr>Presentación de PowerPoint</vt:lpstr>
      <vt:lpstr>Presentación de PowerPoint</vt:lpstr>
      <vt:lpstr>JUSTIFICACION.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Liceo Compu-Market</dc:creator>
  <cp:lastModifiedBy>Jacob</cp:lastModifiedBy>
  <cp:revision>14</cp:revision>
  <dcterms:created xsi:type="dcterms:W3CDTF">2019-08-15T18:05:01Z</dcterms:created>
  <dcterms:modified xsi:type="dcterms:W3CDTF">2019-08-18T00:11:21Z</dcterms:modified>
</cp:coreProperties>
</file>